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2" r:id="rId3"/>
    <p:sldId id="263" r:id="rId4"/>
    <p:sldId id="259" r:id="rId5"/>
    <p:sldId id="264" r:id="rId6"/>
    <p:sldId id="257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4434" autoAdjust="0"/>
  </p:normalViewPr>
  <p:slideViewPr>
    <p:cSldViewPr snapToGrid="0">
      <p:cViewPr varScale="1">
        <p:scale>
          <a:sx n="108" d="100"/>
          <a:sy n="108" d="100"/>
        </p:scale>
        <p:origin x="654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1BCCFB-2B9F-4F7D-96BC-5A0177BEBC39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69546-0E23-4B41-B531-E3919BEB8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162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Pilgrims travel to have an</a:t>
            </a:r>
            <a:r>
              <a:rPr lang="en-GB" baseline="0" dirty="0"/>
              <a:t> experience of God.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69546-0E23-4B41-B531-E3919BEB877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2706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 go </a:t>
            </a:r>
            <a:r>
              <a:rPr lang="en-GB" dirty="0" err="1"/>
              <a:t>oln</a:t>
            </a:r>
            <a:r>
              <a:rPr lang="en-GB" dirty="0"/>
              <a:t> pilgrimage</a:t>
            </a:r>
            <a:r>
              <a:rPr lang="en-GB" baseline="0" dirty="0"/>
              <a:t> is to go looking for an experience of God. </a:t>
            </a:r>
          </a:p>
          <a:p>
            <a:r>
              <a:rPr lang="en-GB" baseline="0" dirty="0"/>
              <a:t>IN the way that the holy women and men of Celtic Christendom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69546-0E23-4B41-B531-E3919BEB877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929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Frs</a:t>
            </a:r>
            <a:r>
              <a:rPr lang="en-GB" dirty="0"/>
              <a:t> Matt and Benny will be the spiritual</a:t>
            </a:r>
            <a:r>
              <a:rPr lang="en-GB" baseline="0" dirty="0"/>
              <a:t> </a:t>
            </a:r>
            <a:r>
              <a:rPr lang="en-GB" baseline="0" dirty="0" err="1"/>
              <a:t>leaders.His</a:t>
            </a:r>
            <a:r>
              <a:rPr lang="en-GB" baseline="0" dirty="0"/>
              <a:t>  Grace will join us for a couple of days at the end.  Ben and I will organise and lead  with some other adults and there will be a few young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69546-0E23-4B41-B531-E3919BEB877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32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3322F-BA5B-CA46-D5A0-4531BB236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8B3BDC-DD7B-EE80-6B10-A674DCCFB1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BE7A33-DDDD-23FD-33A0-ABEF7D900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0B1C9-C0C0-A7C8-0B4F-907769DD26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0D74A0-3896-FBE0-F5A1-2CA603C40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495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418E5-0096-3186-700E-F49550B85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D748A-87AA-5B21-FE05-2CB9D65C1C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000980-76C4-78F6-7532-09CCB2B8D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CBFF4C-1C0C-8804-C9BB-3B210D925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C07EB1-A6CD-478A-198D-F8D37514F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57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C1319-3C3F-C879-C1D1-16A6D1DE1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81DA97-8443-C894-FA24-5C36E729A3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A0FDE-0AF5-5DEA-05C5-C06F8DCF0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A92B9-A1A4-56D3-939C-F6869E24C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1FB04-5673-4FDA-55BD-9BD7F1BE3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76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69038-C8A3-3CD9-ACDD-81E43D2CF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0707DE-5243-14FE-AEE8-28ADAE8788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CB7EB5-74AD-9221-1BD2-2C84E974A0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2C7350-E019-3B80-F705-9BE0A4B70A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DB9F8E-A23C-2072-DD9C-0F23010B2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BCA23A-6CEB-D05A-B248-0636E30B5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762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5D97B-721E-448B-A8F1-1ADC4B5BE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54F531-0920-EEFC-303C-12A55313D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B8C38E-1BAB-F343-E235-A9214A9C53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DDFBC0-A886-7F1B-0E03-37F221B1E7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0696E7-281B-3A6B-28AA-64F669C56C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246012-E32A-E5EF-8B33-66CB873BC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244A21-B5EB-7E28-8974-DC4365311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E22165-D5CA-374A-D03D-C181C9B42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223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A7687-E3F0-3EE1-2EAC-690697313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E75D40-9AE6-39BA-354D-5E0380869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ADEB53-194D-7317-40D1-F35218635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3F72FB-16A0-2488-960B-3A4529212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86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AF9F03-F07F-0176-6AC3-17A4E1BB9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A8D0CD-A14A-F953-D3C1-0B3E740391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258F8A-78B6-B496-518A-BB97F4C36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438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63389-B132-0A73-0B5E-BB97645FE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89117-01C8-AB08-2B4B-D601E4C86F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D8715A-39C4-173A-1D28-6BD3B726CA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E4D9BC-C65E-25B9-B067-01174BCA0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2C1DD3-2E11-0E2C-FDE7-9C721C58A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2DFEED-FCBC-9C2D-51C9-07D6ACAA5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385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A0234-6563-E437-3DFD-2A94D5A8B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E3C2D1-6324-CDE6-C879-CD1D5D821D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48F92F-6379-FDBE-1C7F-471DB05D2E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732FB5-4795-11D4-442C-5DFC57E5B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C39736-45BF-7699-347A-63FECBF6B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3ED926-56C0-2DAF-BFC2-B45EAFAC1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102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5CB860-CF8F-D8BC-28F5-E7D9628C6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05BEE7-CA83-4176-7092-71884A1E29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D6009-9563-3117-9617-5C8D5D8D6D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6B9A86-6CE9-F4D1-935D-AFF0EA98E8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E83AA-54B3-6354-0F93-140AD9277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877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12BBDA-435E-4734-5979-8476C8A968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1E7024-8FF0-F61C-D6DA-D5FBF27ADE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A1E3A8-7959-4AF3-25F8-D208C608C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B7448C-0B39-2E49-1BB8-C0EF3F3D9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FE7957-CAD3-78EB-8570-5FD5ECD21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273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BD1B1E-9523-14ED-141D-8A95316F9E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E93B7-8431-D0AE-320C-E4C59A3460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F9232A-EA36-367F-CE33-49D9D73D51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1911F-827D-4AE8-AC0D-8E0DCC3AC347}" type="datetimeFigureOut">
              <a:rPr lang="en-GB" smtClean="0"/>
              <a:t>26/02/2024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ACD8CA-3D8E-7A08-F5A7-88816AAF3B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6C29CA-2C32-44CC-202E-D37DFE45B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30C81-92FE-43A4-A4DB-E2020FA985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049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EA80D-DCED-B1E6-B2E9-B6669EDB846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7200" dirty="0">
                <a:solidFill>
                  <a:schemeClr val="bg1"/>
                </a:solidFill>
              </a:rPr>
              <a:t>Cardiff &amp; </a:t>
            </a:r>
            <a:r>
              <a:rPr lang="en-GB" sz="7200" dirty="0" err="1">
                <a:solidFill>
                  <a:schemeClr val="bg1"/>
                </a:solidFill>
              </a:rPr>
              <a:t>Menevia</a:t>
            </a:r>
            <a:r>
              <a:rPr lang="en-GB" sz="7200" dirty="0">
                <a:solidFill>
                  <a:schemeClr val="bg1"/>
                </a:solidFill>
              </a:rPr>
              <a:t> Youth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Summer 2024</a:t>
            </a:r>
          </a:p>
        </p:txBody>
      </p:sp>
    </p:spTree>
    <p:extLst>
      <p:ext uri="{BB962C8B-B14F-4D97-AF65-F5344CB8AC3E}">
        <p14:creationId xmlns:p14="http://schemas.microsoft.com/office/powerpoint/2010/main" val="2115118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St David’s as a place of Pilgrimage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Monastic community  established in 6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century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Centre of prayer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Important place for Celtic Christendom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	awareness of the continuing presence of God in all things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	closeness to nature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	place where holiness and nature meet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Cathedral built in 12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century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Papal privilege granted as a place of pilgrimage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8A70B4-8C72-417E-2CD5-3ACC142161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5068" y="4173268"/>
            <a:ext cx="4141314" cy="2275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33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5738" y="514350"/>
            <a:ext cx="116370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Time with God </a:t>
            </a:r>
          </a:p>
          <a:p>
            <a:r>
              <a:rPr lang="en-GB" sz="3600" dirty="0">
                <a:solidFill>
                  <a:schemeClr val="bg1"/>
                </a:solidFill>
              </a:rPr>
              <a:t>	Morning prayer, Mass, Formation, visiting holy sites</a:t>
            </a:r>
          </a:p>
          <a:p>
            <a:endParaRPr lang="en-GB" sz="3600" dirty="0">
              <a:solidFill>
                <a:schemeClr val="bg1"/>
              </a:solidFill>
            </a:endParaRPr>
          </a:p>
          <a:p>
            <a:r>
              <a:rPr lang="en-GB" sz="3600" b="1" dirty="0">
                <a:solidFill>
                  <a:schemeClr val="bg1"/>
                </a:solidFill>
              </a:rPr>
              <a:t>Time with like minded people</a:t>
            </a:r>
          </a:p>
          <a:p>
            <a:r>
              <a:rPr lang="en-GB" sz="3600" b="1" dirty="0">
                <a:solidFill>
                  <a:schemeClr val="bg1"/>
                </a:solidFill>
              </a:rPr>
              <a:t>	</a:t>
            </a:r>
            <a:r>
              <a:rPr lang="en-GB" sz="3600" dirty="0">
                <a:solidFill>
                  <a:schemeClr val="bg1"/>
                </a:solidFill>
              </a:rPr>
              <a:t>Friendship, discussion and questions, reflection, fun!</a:t>
            </a:r>
          </a:p>
          <a:p>
            <a:endParaRPr lang="en-GB" sz="3600" dirty="0">
              <a:solidFill>
                <a:schemeClr val="bg1"/>
              </a:solidFill>
            </a:endParaRPr>
          </a:p>
          <a:p>
            <a:endParaRPr lang="en-GB" sz="40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004" y="3606335"/>
            <a:ext cx="4328535" cy="302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006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9ADB68-1F83-82D8-B4BE-6BD731039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735" y="507857"/>
            <a:ext cx="6284793" cy="261429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692468"/>
            <a:ext cx="5957888" cy="303120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45131" y="3807431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Fantastic scenery, </a:t>
            </a:r>
          </a:p>
          <a:p>
            <a:r>
              <a:rPr lang="en-GB" sz="3600" dirty="0">
                <a:solidFill>
                  <a:schemeClr val="bg1"/>
                </a:solidFill>
              </a:rPr>
              <a:t>beaches and wildlife</a:t>
            </a:r>
          </a:p>
          <a:p>
            <a:endParaRPr lang="en-GB" sz="3600" dirty="0">
              <a:solidFill>
                <a:schemeClr val="bg1"/>
              </a:solidFill>
            </a:endParaRPr>
          </a:p>
          <a:p>
            <a:r>
              <a:rPr lang="en-GB" sz="3600" dirty="0">
                <a:solidFill>
                  <a:schemeClr val="bg1"/>
                </a:solidFill>
              </a:rPr>
              <a:t>Lots of walking!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6400" y="1281558"/>
            <a:ext cx="4237087" cy="1066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27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1064" y="682581"/>
            <a:ext cx="1093416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WHO</a:t>
            </a:r>
          </a:p>
          <a:p>
            <a:r>
              <a:rPr lang="en-GB" sz="3200" dirty="0">
                <a:solidFill>
                  <a:schemeClr val="bg1"/>
                </a:solidFill>
              </a:rPr>
              <a:t>	Years 9 to year 13 i.e. 14 to 18 years of age</a:t>
            </a:r>
          </a:p>
          <a:p>
            <a:r>
              <a:rPr lang="en-GB" sz="3200" dirty="0">
                <a:solidFill>
                  <a:schemeClr val="bg1"/>
                </a:solidFill>
              </a:rPr>
              <a:t>	 Clergy, Adult </a:t>
            </a:r>
            <a:r>
              <a:rPr lang="en-GB" sz="3200">
                <a:solidFill>
                  <a:schemeClr val="bg1"/>
                </a:solidFill>
              </a:rPr>
              <a:t>leaders, young </a:t>
            </a:r>
            <a:r>
              <a:rPr lang="en-GB" sz="3200" dirty="0">
                <a:solidFill>
                  <a:schemeClr val="bg1"/>
                </a:solidFill>
              </a:rPr>
              <a:t>leaders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WHEN	</a:t>
            </a:r>
          </a:p>
          <a:p>
            <a:r>
              <a:rPr lang="en-GB" sz="3200" dirty="0">
                <a:solidFill>
                  <a:schemeClr val="bg1"/>
                </a:solidFill>
              </a:rPr>
              <a:t>	Wednesday 24th until Sunday 29th July 2024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WHERE</a:t>
            </a:r>
          </a:p>
          <a:p>
            <a:r>
              <a:rPr lang="en-GB" sz="3200" dirty="0">
                <a:solidFill>
                  <a:schemeClr val="bg1"/>
                </a:solidFill>
              </a:rPr>
              <a:t>	 Staying in St David’s bunkhouses</a:t>
            </a:r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60013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BB2BC-83E1-7660-5BE1-CFE47B8F2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0A30B0-B356-4103-4E94-88F20CF1F2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5990" y="4100470"/>
            <a:ext cx="3428212" cy="23003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1738B1-0448-0CD9-D4C9-A39CF13164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696" y="365124"/>
            <a:ext cx="8047501" cy="32924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BBB0FFE-78E5-46B6-5BF9-5E188EA89A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6780" y="3847606"/>
            <a:ext cx="3777154" cy="280605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2810E0C-AFB2-2167-D256-E02B9EDF2B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9657" y="3657599"/>
            <a:ext cx="2845068" cy="324695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DEAD1D4-61C4-1E33-2E47-73FAD9FC2D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9482" y="905584"/>
            <a:ext cx="3559008" cy="253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299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01521" y="1354308"/>
            <a:ext cx="1068946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Preparatory meetings in May and June</a:t>
            </a:r>
          </a:p>
          <a:p>
            <a:endParaRPr lang="en-GB" sz="3600" dirty="0">
              <a:solidFill>
                <a:schemeClr val="bg1"/>
              </a:solidFill>
            </a:endParaRPr>
          </a:p>
          <a:p>
            <a:r>
              <a:rPr lang="en-GB" sz="3600" dirty="0">
                <a:solidFill>
                  <a:schemeClr val="bg1"/>
                </a:solidFill>
              </a:rPr>
              <a:t>Cost approx. £250, </a:t>
            </a:r>
            <a:r>
              <a:rPr lang="en-GB" sz="3600" dirty="0" err="1">
                <a:solidFill>
                  <a:schemeClr val="bg1"/>
                </a:solidFill>
              </a:rPr>
              <a:t>incl</a:t>
            </a:r>
            <a:r>
              <a:rPr lang="en-GB" sz="3600" dirty="0">
                <a:solidFill>
                  <a:schemeClr val="bg1"/>
                </a:solidFill>
              </a:rPr>
              <a:t> </a:t>
            </a:r>
            <a:r>
              <a:rPr lang="en-GB" sz="3600">
                <a:solidFill>
                  <a:schemeClr val="bg1"/>
                </a:solidFill>
              </a:rPr>
              <a:t>coach travel</a:t>
            </a:r>
            <a:endParaRPr lang="en-GB" sz="3600" dirty="0">
              <a:solidFill>
                <a:schemeClr val="bg1"/>
              </a:solidFill>
            </a:endParaRPr>
          </a:p>
          <a:p>
            <a:endParaRPr lang="en-GB" sz="3600" dirty="0">
              <a:solidFill>
                <a:schemeClr val="bg1"/>
              </a:solidFill>
            </a:endParaRPr>
          </a:p>
          <a:p>
            <a:r>
              <a:rPr lang="en-GB" sz="3600" dirty="0">
                <a:solidFill>
                  <a:schemeClr val="bg1"/>
                </a:solidFill>
              </a:rPr>
              <a:t>Information from :		</a:t>
            </a:r>
          </a:p>
          <a:p>
            <a:r>
              <a:rPr lang="en-GB" sz="3600" dirty="0">
                <a:solidFill>
                  <a:schemeClr val="bg1"/>
                </a:solidFill>
              </a:rPr>
              <a:t>		</a:t>
            </a:r>
            <a:r>
              <a:rPr lang="en-GB" sz="3600" u="sng" dirty="0">
                <a:solidFill>
                  <a:schemeClr val="bg1"/>
                </a:solidFill>
              </a:rPr>
              <a:t>youth@rcadc.org</a:t>
            </a:r>
          </a:p>
        </p:txBody>
      </p:sp>
    </p:spTree>
    <p:extLst>
      <p:ext uri="{BB962C8B-B14F-4D97-AF65-F5344CB8AC3E}">
        <p14:creationId xmlns:p14="http://schemas.microsoft.com/office/powerpoint/2010/main" val="885445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254</Words>
  <Application>Microsoft Office PowerPoint</Application>
  <PresentationFormat>Widescreen</PresentationFormat>
  <Paragraphs>41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Cardiff &amp; Menevia Youth  Summer 2024</vt:lpstr>
      <vt:lpstr>St David’s as a place of Pilgrimage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Cardiff Menevia Youth  St David’s Pilgrimage</dc:title>
  <dc:creator>WYD Team</dc:creator>
  <cp:lastModifiedBy>WYD Team</cp:lastModifiedBy>
  <cp:revision>24</cp:revision>
  <dcterms:created xsi:type="dcterms:W3CDTF">2024-02-23T18:21:23Z</dcterms:created>
  <dcterms:modified xsi:type="dcterms:W3CDTF">2024-02-26T11:32:14Z</dcterms:modified>
</cp:coreProperties>
</file>